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67" r:id="rId2"/>
    <p:sldId id="259" r:id="rId3"/>
    <p:sldId id="257" r:id="rId4"/>
    <p:sldId id="266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722" autoAdjust="0"/>
    <p:restoredTop sz="94660"/>
  </p:normalViewPr>
  <p:slideViewPr>
    <p:cSldViewPr snapToGrid="0">
      <p:cViewPr>
        <p:scale>
          <a:sx n="100" d="100"/>
          <a:sy n="100" d="100"/>
        </p:scale>
        <p:origin x="660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205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40FA91CC-C2AB-4B1A-84E3-C452C378A0B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1EE6F0AA-6452-4330-AB6A-5F15302EC6B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5DD6F2-AADB-4862-A06E-17E7D0C90075}" type="datetimeFigureOut">
              <a:rPr lang="ko-KR" altLang="en-US" smtClean="0"/>
              <a:t>2020-10-07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A0AACCD-3075-44AD-B36C-3744EE3CC5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9456B056-7D28-4C8E-BACC-4C9379697F9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9E36B-0BDA-4D17-AEAF-AD780356E9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5851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>
            <a:extLst>
              <a:ext uri="{FF2B5EF4-FFF2-40B4-BE49-F238E27FC236}">
                <a16:creationId xmlns:a16="http://schemas.microsoft.com/office/drawing/2014/main" id="{9AF6CBEC-EAD2-4513-B95E-EA80496F744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28946" y="4465307"/>
            <a:ext cx="5395356" cy="471806"/>
          </a:xfrm>
        </p:spPr>
        <p:txBody>
          <a:bodyPr>
            <a:noAutofit/>
          </a:bodyPr>
          <a:lstStyle>
            <a:lvl1pPr marL="0" indent="0" algn="l">
              <a:buNone/>
              <a:defRPr sz="36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dirty="0"/>
              <a:t>Presenter’s Name</a:t>
            </a:r>
          </a:p>
        </p:txBody>
      </p:sp>
      <p:sp>
        <p:nvSpPr>
          <p:cNvPr id="11" name="제목 10">
            <a:extLst>
              <a:ext uri="{FF2B5EF4-FFF2-40B4-BE49-F238E27FC236}">
                <a16:creationId xmlns:a16="http://schemas.microsoft.com/office/drawing/2014/main" id="{AB62FA7F-D294-4A0A-9FD9-5EC542B417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2423" y="2392693"/>
            <a:ext cx="11447154" cy="837725"/>
          </a:xfrm>
        </p:spPr>
        <p:txBody>
          <a:bodyPr>
            <a:normAutofit/>
          </a:bodyPr>
          <a:lstStyle>
            <a:lvl1pPr algn="ctr">
              <a:defRPr sz="4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ko-KR" dirty="0"/>
              <a:t>Presentation Title</a:t>
            </a:r>
            <a:endParaRPr lang="ko-KR" altLang="en-US" dirty="0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3C04ECB-30E6-4C8B-BF6B-CA300465E7F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5181600"/>
            <a:ext cx="4271962" cy="471488"/>
          </a:xfrm>
        </p:spPr>
        <p:txBody>
          <a:bodyPr/>
          <a:lstStyle>
            <a:lvl1pPr marL="0" indent="0">
              <a:buNone/>
              <a:defRPr i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i="1" dirty="0"/>
              <a:t>Organization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5635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7EA0FAC-6DD4-4B46-BCD6-46558B441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729DE79-FD17-4BF4-8217-4DFF47C5A7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E4B5FA9-00FF-4FCE-841A-5C49EBDF7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0D6E-A1BC-4619-98F8-6F5EA98A2B4F}" type="datetimeFigureOut">
              <a:rPr lang="ko-KR" altLang="en-US" smtClean="0"/>
              <a:t>2020-10-07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FF0F365-ED20-44B4-A4D0-9C0448E68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7584D53-7B18-45EB-858D-318EDC8C9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2F082-2814-4DEB-95A8-FA78D2F4E24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5489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5F7EB921-9B92-4C30-8567-3A7A5386A9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51A3206-B04D-4B02-AA2A-36DE119C99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4C3A5A5-48B3-44CF-89C3-2198B0285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0D6E-A1BC-4619-98F8-6F5EA98A2B4F}" type="datetimeFigureOut">
              <a:rPr lang="ko-KR" altLang="en-US" smtClean="0"/>
              <a:t>2020-10-07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76458D1-3935-4E7A-8BA1-F68C3AC81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AE0E6B3-5063-44A3-ACA0-3248A076C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2F082-2814-4DEB-95A8-FA78D2F4E24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7631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0693A2-367D-4BCE-902E-F0E513AA1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36788B8-D1AB-471C-942B-73CB9F4C3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56C91AE-FA71-44AC-A7A0-2D541AA5B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0D6E-A1BC-4619-98F8-6F5EA98A2B4F}" type="datetimeFigureOut">
              <a:rPr lang="ko-KR" altLang="en-US" smtClean="0"/>
              <a:t>2020-10-07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E7187D4-338E-47B7-B0F4-CA8809F8E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1033AB3-A200-4137-8BB8-7CC1703C5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2F082-2814-4DEB-95A8-FA78D2F4E24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09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ADAB371-8251-4980-A5B1-37F21F456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68483F0-C060-4B83-A68E-70C3D6B31D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33C6BF1-377F-4D5D-AEC2-4BCE3E39C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0D6E-A1BC-4619-98F8-6F5EA98A2B4F}" type="datetimeFigureOut">
              <a:rPr lang="ko-KR" altLang="en-US" smtClean="0"/>
              <a:t>2020-10-07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F297280-E9DD-4B39-86B2-A76BA1467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98A9C98-5EAF-4BD0-8C8E-70A61BB6C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2F082-2814-4DEB-95A8-FA78D2F4E24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3608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D377D82-82AA-4E74-86E0-8495B5756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23E7353-65E0-402B-A65D-22103E2EDD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7FA1AEB-77DB-4571-97D8-282AC0499E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DC36569-EEF3-4923-A584-277B334ED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0D6E-A1BC-4619-98F8-6F5EA98A2B4F}" type="datetimeFigureOut">
              <a:rPr lang="ko-KR" altLang="en-US" smtClean="0"/>
              <a:t>2020-10-07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5C03F52-4F11-4420-BCF6-052BAF5E7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8B3748C-AC30-4625-927E-CCA181F20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2F082-2814-4DEB-95A8-FA78D2F4E24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4959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9449668-CC5B-4876-9724-B218FFCD1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CAC5D96-1452-4A31-95D2-127F34B26E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5384BED-D6F1-48CD-B9BE-109BACC49E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945874DC-5E1D-46EC-88A5-FEB15411E8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CFC23450-AD22-4D08-A95D-288B33400F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64C4002F-CE7B-453B-B2EF-726D5B904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0D6E-A1BC-4619-98F8-6F5EA98A2B4F}" type="datetimeFigureOut">
              <a:rPr lang="ko-KR" altLang="en-US" smtClean="0"/>
              <a:t>2020-10-07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DE9D31D9-7BBE-4A84-853C-470BEC339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1D7456B0-CAD4-4AF8-8CB9-4F78031B5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2F082-2814-4DEB-95A8-FA78D2F4E24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0824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9727018-2AC5-4C6B-91AC-277104838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C92656E-07AF-4E8F-8E24-99C5EEC44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0D6E-A1BC-4619-98F8-6F5EA98A2B4F}" type="datetimeFigureOut">
              <a:rPr lang="ko-KR" altLang="en-US" smtClean="0"/>
              <a:t>2020-10-07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61FF724-1C74-45E5-9229-453B529FA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D91BF35-9231-4E56-A7DD-40C567D88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2F082-2814-4DEB-95A8-FA78D2F4E24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3132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5CE125C7-B663-46BB-B58E-744FA4B8D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0D6E-A1BC-4619-98F8-6F5EA98A2B4F}" type="datetimeFigureOut">
              <a:rPr lang="ko-KR" altLang="en-US" smtClean="0"/>
              <a:t>2020-10-07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876A0070-2777-4FB2-9045-2FE5EFA05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3E6D926-ABE4-4654-83F8-0D1CBCD88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2F082-2814-4DEB-95A8-FA78D2F4E24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8624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631DB18-C701-4DE7-BE95-FF11D179A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CD1626E-19B1-4B42-A175-FD23684CD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480B5BA-692D-4ECE-BA0F-F192B3CE5B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38E9061-5E50-44D1-A471-989477DB5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0D6E-A1BC-4619-98F8-6F5EA98A2B4F}" type="datetimeFigureOut">
              <a:rPr lang="ko-KR" altLang="en-US" smtClean="0"/>
              <a:t>2020-10-07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744A54B-0433-44C0-B9BA-E0AB10F24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3D57BAE-9AA4-4099-B560-E4629B11F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2F082-2814-4DEB-95A8-FA78D2F4E24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4329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8596100-84CE-4ECE-AD70-4A3382CB9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2344255-E98F-448D-8BBE-865AB43478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7F35DBC-0A7F-46E4-AF9B-83418C33E0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740BF77-4D30-4347-886A-22F9A46E2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0D6E-A1BC-4619-98F8-6F5EA98A2B4F}" type="datetimeFigureOut">
              <a:rPr lang="ko-KR" altLang="en-US" smtClean="0"/>
              <a:t>2020-10-07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919C882-D55A-43EE-8D92-293CFB381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6EE9CF0-9741-4426-9C81-C05B0D7FE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2F082-2814-4DEB-95A8-FA78D2F4E24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859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3409D53-1922-4870-9946-19A27DE3F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2152AF5-BA90-4D63-BCB1-2053B3DCF7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8B6E65E-9070-4BF6-BADF-6A824EC92A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70D6E-A1BC-4619-98F8-6F5EA98A2B4F}" type="datetimeFigureOut">
              <a:rPr lang="ko-KR" altLang="en-US" smtClean="0"/>
              <a:t>2020-10-07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677A95B-BA23-44F7-902B-C99A41B2AF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70F058B-9B3A-4BFC-AE24-C58FBB0386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2F082-2814-4DEB-95A8-FA78D2F4E247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81002DA9-E635-4DD6-A85A-AE95D706B9C5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335" y="0"/>
            <a:ext cx="1218533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746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>
            <a:extLst>
              <a:ext uri="{FF2B5EF4-FFF2-40B4-BE49-F238E27FC236}">
                <a16:creationId xmlns:a16="http://schemas.microsoft.com/office/drawing/2014/main" id="{04B9993F-D9AD-4A85-9BE6-378B22F8F8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제목 2">
            <a:extLst>
              <a:ext uri="{FF2B5EF4-FFF2-40B4-BE49-F238E27FC236}">
                <a16:creationId xmlns:a16="http://schemas.microsoft.com/office/drawing/2014/main" id="{679BC014-BF63-41A4-A20C-8BA8A4A55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553DF49-FD70-4667-A49C-85CA3AECC2E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0287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075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2633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098270" y="3573975"/>
            <a:ext cx="79208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ctr">
              <a:defRPr sz="320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defRPr>
            </a:lvl1pPr>
          </a:lstStyle>
          <a:p>
            <a:pPr algn="l"/>
            <a:r>
              <a:rPr lang="en-US" altLang="ja-JP" sz="2400" dirty="0"/>
              <a:t>Consultancy/advisory role for: XXX, Inc.</a:t>
            </a:r>
          </a:p>
          <a:p>
            <a:pPr algn="l"/>
            <a:r>
              <a:rPr lang="en-US" altLang="ja-JP" sz="2400" dirty="0"/>
              <a:t>Patents and royalties from: YYY, Inc.</a:t>
            </a:r>
          </a:p>
          <a:p>
            <a:pPr algn="l"/>
            <a:r>
              <a:rPr lang="en-US" altLang="ja-JP" sz="2400" dirty="0"/>
              <a:t>Honoraria from: ZZZ Corporation</a:t>
            </a:r>
          </a:p>
          <a:p>
            <a:pPr algn="l"/>
            <a:r>
              <a:rPr lang="en-US" altLang="ja-JP" sz="2400" dirty="0"/>
              <a:t>Grant/Research funding from: XXX Corporation</a:t>
            </a:r>
          </a:p>
          <a:p>
            <a:pPr algn="l"/>
            <a:r>
              <a:rPr lang="en-US" altLang="ja-JP" sz="2400" dirty="0"/>
              <a:t>Employee of: YYY Corporation</a:t>
            </a:r>
          </a:p>
          <a:p>
            <a:pPr algn="l"/>
            <a:r>
              <a:rPr lang="en-US" altLang="ja-JP" sz="2400" dirty="0"/>
              <a:t>Other remuneration from: ZZZ Corporation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22714" y="162880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Name(s) of the author(s): OOOO </a:t>
            </a:r>
            <a:r>
              <a:rPr lang="en-US" altLang="ja-JP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OOOO</a:t>
            </a:r>
            <a:endParaRPr lang="en-US" altLang="ja-JP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88434" y="2360752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Matters requiring disclosure of COI </a:t>
            </a:r>
          </a:p>
          <a:p>
            <a:pPr algn="ctr"/>
            <a:r>
              <a:rPr lang="en-US" altLang="ja-JP" sz="2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with regard to the presentation are as follows: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655D6C4-8BBC-401B-9697-95C33211D6CC}"/>
              </a:ext>
            </a:extLst>
          </p:cNvPr>
          <p:cNvSpPr txBox="1"/>
          <p:nvPr/>
        </p:nvSpPr>
        <p:spPr>
          <a:xfrm>
            <a:off x="368300" y="228600"/>
            <a:ext cx="715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/>
              <a:t>Disclosure of Conflict of Interest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A48454-8C35-419D-993D-FED696A4E816}"/>
              </a:ext>
            </a:extLst>
          </p:cNvPr>
          <p:cNvSpPr txBox="1"/>
          <p:nvPr/>
        </p:nvSpPr>
        <p:spPr>
          <a:xfrm>
            <a:off x="368300" y="622504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ja-JP" b="1" dirty="0">
                <a:solidFill>
                  <a:srgbClr val="0070C0"/>
                </a:solidFill>
              </a:rPr>
              <a:t>Contact Email for Inquiries: </a:t>
            </a:r>
            <a:endParaRPr lang="en-US" altLang="ja-JP" sz="1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619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79</Words>
  <Application>Microsoft Office PowerPoint</Application>
  <PresentationFormat>와이드스크린</PresentationFormat>
  <Paragraphs>11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8" baseType="lpstr">
      <vt:lpstr>Arial Unicode MS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5</cp:revision>
  <dcterms:created xsi:type="dcterms:W3CDTF">2020-07-22T05:10:54Z</dcterms:created>
  <dcterms:modified xsi:type="dcterms:W3CDTF">2020-10-07T05:58:45Z</dcterms:modified>
</cp:coreProperties>
</file>