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9" r:id="rId2"/>
    <p:sldId id="257" r:id="rId3"/>
    <p:sldId id="26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CEDD-2DAF-4656-8012-818041144081}" type="datetimeFigureOut">
              <a:rPr lang="ko-KR" altLang="en-US" smtClean="0"/>
              <a:t>2024-08-07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3970F-018E-45CC-98AA-973A90006D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95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43B00ED-186D-837E-7E15-26FEFF78A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EC1FAB-5A11-EE68-9648-CE4411AD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32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026C225-C2BF-5D63-7004-541E91B14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72B3C126-D2C7-9F5D-8D05-35506D087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946" y="4465307"/>
            <a:ext cx="11118556" cy="529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</a:p>
        </p:txBody>
      </p:sp>
      <p:sp>
        <p:nvSpPr>
          <p:cNvPr id="7" name="제목 10">
            <a:extLst>
              <a:ext uri="{FF2B5EF4-FFF2-40B4-BE49-F238E27FC236}">
                <a16:creationId xmlns:a16="http://schemas.microsoft.com/office/drawing/2014/main" id="{08E6C7E7-CDFB-2659-7C35-8C9F5D4DF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61" y="1922174"/>
            <a:ext cx="11292396" cy="8377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>
                <a:solidFill>
                  <a:srgbClr val="3F4B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Presentation Title</a:t>
            </a:r>
            <a:endParaRPr lang="ko-KR" altLang="en-US" dirty="0"/>
          </a:p>
        </p:txBody>
      </p:sp>
      <p:sp>
        <p:nvSpPr>
          <p:cNvPr id="8" name="텍스트 개체 틀 3">
            <a:extLst>
              <a:ext uri="{FF2B5EF4-FFF2-40B4-BE49-F238E27FC236}">
                <a16:creationId xmlns:a16="http://schemas.microsoft.com/office/drawing/2014/main" id="{9F2B4662-8615-8F51-C005-7B42C8363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637" y="5181600"/>
            <a:ext cx="11118865" cy="471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ko-KR" i="1" dirty="0"/>
              <a:t>Organization, Country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46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86ECF3-BA08-9A09-7588-0EE7173E5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948" y="230819"/>
            <a:ext cx="9113669" cy="4369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0C1150-EA0F-16B0-0351-B074A2B484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947" y="1253330"/>
            <a:ext cx="11501763" cy="482787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2AF2AC-F30F-3F69-40BC-C791D53A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2590" y="6411910"/>
            <a:ext cx="1370120" cy="365125"/>
          </a:xfrm>
        </p:spPr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36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835B7B3-313D-8B91-EB75-FA7B41D5F6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985276-5B06-9B1B-A726-052AC7AD6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678" y="6386343"/>
            <a:ext cx="1032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14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>
            <a:extLst>
              <a:ext uri="{FF2B5EF4-FFF2-40B4-BE49-F238E27FC236}">
                <a16:creationId xmlns:a16="http://schemas.microsoft.com/office/drawing/2014/main" id="{610D8EC7-AFEA-F774-C5DF-E00A3C6209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CDF6E0E-1EA5-F3CC-456C-55F2E0AC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2ABE02-DDE6-49B7-BDF6-D91FC59C9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31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2417A0-A763-EADC-3423-F46E96EE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5"/>
            <a:ext cx="7182395" cy="706029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Disclosure of Conflict of Interest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4609F1-6911-8EAC-88E1-870E98236CB7}"/>
              </a:ext>
            </a:extLst>
          </p:cNvPr>
          <p:cNvSpPr txBox="1"/>
          <p:nvPr/>
        </p:nvSpPr>
        <p:spPr>
          <a:xfrm>
            <a:off x="2098270" y="3365751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Consultancy/advisory role for: XXX, Inc.</a:t>
            </a:r>
          </a:p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Patents and royalties from: YYY, Inc.</a:t>
            </a:r>
          </a:p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Honoraria from: ZZZ Corporation</a:t>
            </a:r>
          </a:p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Grant/Research funding from: XXX Corporation</a:t>
            </a:r>
          </a:p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of: YYY Corporation</a:t>
            </a:r>
          </a:p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remuneration from: ZZZ Corporation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07ECFB-674B-3C16-7496-46DB9A9ED8E5}"/>
              </a:ext>
            </a:extLst>
          </p:cNvPr>
          <p:cNvSpPr txBox="1"/>
          <p:nvPr/>
        </p:nvSpPr>
        <p:spPr>
          <a:xfrm>
            <a:off x="1522714" y="142057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Name(s) of the author(s): OOOO </a:t>
            </a:r>
            <a:r>
              <a:rPr lang="en-US" altLang="ja-JP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OOOO</a:t>
            </a:r>
            <a:endParaRPr lang="en-US" altLang="ja-JP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7">
            <a:extLst>
              <a:ext uri="{FF2B5EF4-FFF2-40B4-BE49-F238E27FC236}">
                <a16:creationId xmlns:a16="http://schemas.microsoft.com/office/drawing/2014/main" id="{B3FCA93B-9FA6-9B58-B6A3-47331389A03D}"/>
              </a:ext>
            </a:extLst>
          </p:cNvPr>
          <p:cNvSpPr txBox="1"/>
          <p:nvPr/>
        </p:nvSpPr>
        <p:spPr>
          <a:xfrm>
            <a:off x="1488434" y="21525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Matters requiring disclosure of COI </a:t>
            </a:r>
          </a:p>
          <a:p>
            <a:pPr algn="ctr"/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regard to the presentation are as follows: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45C90-9223-7FC7-544F-133DF9CFE42A}"/>
              </a:ext>
            </a:extLst>
          </p:cNvPr>
          <p:cNvSpPr txBox="1"/>
          <p:nvPr/>
        </p:nvSpPr>
        <p:spPr>
          <a:xfrm>
            <a:off x="359246" y="59053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Email for Inquiries: </a:t>
            </a:r>
            <a:endParaRPr lang="en-US" altLang="ja-JP" sz="1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A86CD520-7BF4-23E1-DDFB-1202A3BE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2931"/>
            <a:ext cx="2743200" cy="365125"/>
          </a:xfrm>
        </p:spPr>
        <p:txBody>
          <a:bodyPr/>
          <a:lstStyle/>
          <a:p>
            <a:fld id="{7B33C433-C0A2-42D8-BB54-7E4ABB88B47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15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76166-E052-977F-2904-716F63B7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41D262-4BC2-8AEE-FD77-3ED77BFF6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943C73-9573-577E-FC32-4EA3801C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008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81</Words>
  <Application>Microsoft Office PowerPoint</Application>
  <PresentationFormat>와이드스크린</PresentationFormat>
  <Paragraphs>13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Calibri</vt:lpstr>
      <vt:lpstr>Office 테마</vt:lpstr>
      <vt:lpstr>PowerPoint 프레젠테이션</vt:lpstr>
      <vt:lpstr>Disclosure of Conflict of Interest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Song-I Kim</dc:creator>
  <cp:lastModifiedBy>Kim Suyun</cp:lastModifiedBy>
  <cp:revision>23</cp:revision>
  <dcterms:created xsi:type="dcterms:W3CDTF">2023-09-15T06:22:49Z</dcterms:created>
  <dcterms:modified xsi:type="dcterms:W3CDTF">2024-08-07T02:25:17Z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Z_DOC_VERSION">
    <vt:lpwstr>1.0</vt:lpwstr>
  </property>
  <property fmtid="{D5CDD505-2E9C-101B-9397-08002B2CF9AE}" pid="3" name="OZ_DOC_UI_LASTSTATE">
    <vt:lpwstr>{}</vt:lpwstr>
  </property>
</Properties>
</file>