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62" r:id="rId4"/>
    <p:sldId id="260" r:id="rId5"/>
    <p:sldId id="263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CEDD-2DAF-4656-8012-818041144081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3970F-018E-45CC-98AA-973A90006D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95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8D91C5-6DA2-86C3-3A37-1C1F1F4A1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162EF7-4536-F41E-2F0B-5BCFC2ECA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B0A2DD-B4FE-C47C-6818-3B04BDBC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FA3B-989A-4546-AF98-AABFECA4726B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9828CA-33CB-DA8F-BEA8-48BC5CD6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EC1FAB-5A11-EE68-9648-CE4411AD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5638169-8DDE-6BBA-BED8-0CF69C85A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2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267FC4-3DF8-DD8D-0800-3D0789CB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2BC1712-78E6-7DF5-EB5C-18B0E8BD1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C7C4FF-BCE3-9032-47C3-54FC0A3A4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F4BDFE-7BB8-1C5A-7F60-5B1FC4DD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3E7A9-8358-429F-9DB5-2A828C672B63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A895AB-0145-70B0-E0EB-07093C95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90648E-D560-5A3D-C902-E4C61453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68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58CB87-CB5C-05A2-AF49-5D041D0C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CA6F453-6AAF-4DB6-1396-F474510AF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C2F4D6-BD45-8292-FDF7-79D3B2DF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98B9-150F-40C8-98FD-B152A41F6B8F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30E66E-EC79-C242-AD4C-1601EA9A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56AEAB-BFAE-1108-88F9-267FD45D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81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FD6A743-EC10-D239-BDE8-A1BF148D2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8D7FAB-C41C-5ED4-E1EC-A32A281EC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BC2CD0-40BD-B7BD-0AB8-154E5FA2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3C37-B4D2-42AB-9D39-D8F56ED5A19E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B7B09-4C28-B17B-2C79-1E15677F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8599A0-8612-F373-BDAE-22EFB4D0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17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>
            <a:extLst>
              <a:ext uri="{FF2B5EF4-FFF2-40B4-BE49-F238E27FC236}">
                <a16:creationId xmlns:a16="http://schemas.microsoft.com/office/drawing/2014/main" id="{72B3C126-D2C7-9F5D-8D05-35506D087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946" y="4465307"/>
            <a:ext cx="5395356" cy="529480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Presenter’s Name</a:t>
            </a:r>
          </a:p>
        </p:txBody>
      </p:sp>
      <p:sp>
        <p:nvSpPr>
          <p:cNvPr id="7" name="제목 10">
            <a:extLst>
              <a:ext uri="{FF2B5EF4-FFF2-40B4-BE49-F238E27FC236}">
                <a16:creationId xmlns:a16="http://schemas.microsoft.com/office/drawing/2014/main" id="{08E6C7E7-CDFB-2659-7C35-8C9F5D4DF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23" y="2392693"/>
            <a:ext cx="11447154" cy="837725"/>
          </a:xfrm>
        </p:spPr>
        <p:txBody>
          <a:bodyPr>
            <a:normAutofit/>
          </a:bodyPr>
          <a:lstStyle>
            <a:lvl1pPr algn="ctr">
              <a:defRPr sz="5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Presentation Title</a:t>
            </a:r>
            <a:endParaRPr lang="ko-KR" altLang="en-US" dirty="0"/>
          </a:p>
        </p:txBody>
      </p:sp>
      <p:sp>
        <p:nvSpPr>
          <p:cNvPr id="8" name="텍스트 개체 틀 3">
            <a:extLst>
              <a:ext uri="{FF2B5EF4-FFF2-40B4-BE49-F238E27FC236}">
                <a16:creationId xmlns:a16="http://schemas.microsoft.com/office/drawing/2014/main" id="{9F2B4662-8615-8F51-C005-7B42C8363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638" y="5181600"/>
            <a:ext cx="4271962" cy="471488"/>
          </a:xfrm>
        </p:spPr>
        <p:txBody>
          <a:bodyPr>
            <a:noAutofit/>
          </a:bodyPr>
          <a:lstStyle>
            <a:lvl1pPr marL="0" indent="0">
              <a:buNone/>
              <a:defRPr sz="3200" i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ko-KR" i="1" dirty="0"/>
              <a:t>Organization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46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86ECF3-BA08-9A09-7588-0EE7173E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0C1150-EA0F-16B0-0351-B074A2B48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5B91D7-C32E-4B4D-42D5-EC32C4CC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3D0-D02A-435D-93A1-C12998CF4801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E0B788-9721-61C4-B53C-38E9E9C6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2AF2AC-F30F-3F69-40BC-C791D53A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2931"/>
            <a:ext cx="2743200" cy="365125"/>
          </a:xfrm>
        </p:spPr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36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디자인, 로고이(가) 표시된 사진&#10;&#10;자동 생성된 설명">
            <a:extLst>
              <a:ext uri="{FF2B5EF4-FFF2-40B4-BE49-F238E27FC236}">
                <a16:creationId xmlns:a16="http://schemas.microsoft.com/office/drawing/2014/main" id="{1BE5BB23-A9CE-2163-92EC-DAC08195D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810891EE-6356-4A0C-7CEF-3FE5E1FB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8DEFF3F-ED05-E88C-CA43-B007DCD25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10" name="날짜 개체 틀 3">
            <a:extLst>
              <a:ext uri="{FF2B5EF4-FFF2-40B4-BE49-F238E27FC236}">
                <a16:creationId xmlns:a16="http://schemas.microsoft.com/office/drawing/2014/main" id="{6D0245E2-9BF6-3BAE-ABB1-866029AA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BF6D3D0-D02A-435D-93A1-C12998CF4801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11" name="바닥글 개체 틀 4">
            <a:extLst>
              <a:ext uri="{FF2B5EF4-FFF2-40B4-BE49-F238E27FC236}">
                <a16:creationId xmlns:a16="http://schemas.microsoft.com/office/drawing/2014/main" id="{40B4038D-78AB-5B87-95EB-BDD7E261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슬라이드 번호 개체 틀 5">
            <a:extLst>
              <a:ext uri="{FF2B5EF4-FFF2-40B4-BE49-F238E27FC236}">
                <a16:creationId xmlns:a16="http://schemas.microsoft.com/office/drawing/2014/main" id="{E66E7972-3548-9A40-72D1-0D810F4C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2931"/>
            <a:ext cx="2743200" cy="365125"/>
          </a:xfrm>
        </p:spPr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1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디자인, 로고, 그래픽 디자인이(가) 표시된 사진&#10;&#10;자동 생성된 설명">
            <a:extLst>
              <a:ext uri="{FF2B5EF4-FFF2-40B4-BE49-F238E27FC236}">
                <a16:creationId xmlns:a16="http://schemas.microsoft.com/office/drawing/2014/main" id="{0887F212-3D2A-0968-F928-398F210F19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27C504A-115B-4521-91DF-0B46CF34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29DB6-62B0-6ECC-F948-EBF71C172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90A0C0-0B22-259E-C0AC-D8C0B1303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8093D5-A551-EBB5-5752-412AC9A5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12F6-9BA8-4DCF-A6D4-3E65FD7DD055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3768FEC-F07A-8B28-C621-A361D85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ED510D-65AA-BF14-A15E-269E357A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1557"/>
            <a:ext cx="2743200" cy="365125"/>
          </a:xfrm>
        </p:spPr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92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9113B0-A49F-B2A8-6149-9DBB76F3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F79B68-4756-A590-5250-89303FE73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49F046-1EAD-416E-B32A-307ACA3DC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9AEDF87-D824-3144-A053-849DA76FB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F4673B-8147-E5CF-559D-016FFFB16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864F7F-3E8D-ECBC-C35B-C99FE8F0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3C1E-8EFE-428E-BDA3-306D11DCDF6F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545F54B-4563-9B3D-E1CD-F9ECC9F5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DF1A77B-809B-A1C6-958B-961BCCB4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10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122CD0-467B-A8FD-ABF0-F29B55B3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96F9EB7-2B18-4ED3-7D07-7414F9BC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E370A-313D-4D22-ABF2-18F58A4A025F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D62BBCC-0B6E-1A6C-A424-5B0D0A32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A4E2CF-F5F0-A7BB-8449-07A3C7D3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16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EB0C55-09D4-3715-6065-2FF7F756F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4A67-D416-4784-9CDA-45CA0CC7BFED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C5E9755-64BE-ECE1-70D1-BE44AA51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2FD698-B7DD-364A-39D7-5C934FB8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9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890987-B1B4-4EFD-93DC-8016BB8B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40130F-ACA7-71B8-85D1-25B19CC24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575514-DBF9-B23C-661A-4FA854E0E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E7D3FBD-1F26-B394-7038-580E9587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DFD3-14FC-4923-85D0-F490660002B0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6FC240-2F3A-B934-9D0E-FB762B0E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D8851F-4609-7ACE-6E4A-3D30C255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94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B70FD05E-D0BB-3AB0-7413-5A40E6CDEE4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63BA112-53F0-2238-C6EC-944B5001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500F09-6086-A207-BD3B-FE44431B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9AA41F-4265-35D7-9BC7-DB04521E9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3B9CC-5621-46BE-BF35-C3C31881E681}" type="datetime1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8BB2DD-2CEA-B588-9808-E131F17E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985276-5B06-9B1B-A726-052AC7AD6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3C433-C0A2-42D8-BB54-7E4ABB88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14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5">
            <a:extLst>
              <a:ext uri="{FF2B5EF4-FFF2-40B4-BE49-F238E27FC236}">
                <a16:creationId xmlns:a16="http://schemas.microsoft.com/office/drawing/2014/main" id="{F65FFD2E-82BB-463E-5768-A4F8EF6CE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CC518409-D5EB-48A4-892B-24FC4544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8FAA3A33-8364-8BD0-822E-43989240A7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5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2417A0-A763-EADC-3423-F46E96EE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5"/>
            <a:ext cx="7182395" cy="706029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Disclosure of Conflict of Interest</a:t>
            </a:r>
            <a:endParaRPr lang="ko-KR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4609F1-6911-8EAC-88E1-870E98236CB7}"/>
              </a:ext>
            </a:extLst>
          </p:cNvPr>
          <p:cNvSpPr txBox="1"/>
          <p:nvPr/>
        </p:nvSpPr>
        <p:spPr>
          <a:xfrm>
            <a:off x="2098270" y="3365751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Consultancy/advisory role for: XXX, Inc.</a:t>
            </a:r>
          </a:p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Patents and royalties from: YYY, Inc.</a:t>
            </a:r>
          </a:p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Honoraria from: ZZZ Corporation</a:t>
            </a:r>
          </a:p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Grant/Research funding from: XXX Corporation</a:t>
            </a:r>
          </a:p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of: YYY Corporation</a:t>
            </a:r>
          </a:p>
          <a:p>
            <a:pPr algn="l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remuneration from: ZZZ Corporation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07ECFB-674B-3C16-7496-46DB9A9ED8E5}"/>
              </a:ext>
            </a:extLst>
          </p:cNvPr>
          <p:cNvSpPr txBox="1"/>
          <p:nvPr/>
        </p:nvSpPr>
        <p:spPr>
          <a:xfrm>
            <a:off x="1522714" y="142057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Name(s) of the author(s): OOOO </a:t>
            </a:r>
            <a:r>
              <a:rPr lang="en-US" altLang="ja-JP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OOOO</a:t>
            </a:r>
            <a:endParaRPr lang="en-US" altLang="ja-JP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7">
            <a:extLst>
              <a:ext uri="{FF2B5EF4-FFF2-40B4-BE49-F238E27FC236}">
                <a16:creationId xmlns:a16="http://schemas.microsoft.com/office/drawing/2014/main" id="{B3FCA93B-9FA6-9B58-B6A3-47331389A03D}"/>
              </a:ext>
            </a:extLst>
          </p:cNvPr>
          <p:cNvSpPr txBox="1"/>
          <p:nvPr/>
        </p:nvSpPr>
        <p:spPr>
          <a:xfrm>
            <a:off x="1488434" y="21525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Matters requiring disclosure of COI </a:t>
            </a:r>
          </a:p>
          <a:p>
            <a:pPr algn="ctr"/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regard to the presentation are as follows: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45C90-9223-7FC7-544F-133DF9CFE42A}"/>
              </a:ext>
            </a:extLst>
          </p:cNvPr>
          <p:cNvSpPr txBox="1"/>
          <p:nvPr/>
        </p:nvSpPr>
        <p:spPr>
          <a:xfrm>
            <a:off x="359246" y="59053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Email for Inquiries: </a:t>
            </a:r>
            <a:endParaRPr lang="en-US" altLang="ja-JP" sz="1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A86CD520-7BF4-23E1-DDFB-1202A3BE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2931"/>
            <a:ext cx="2743200" cy="365125"/>
          </a:xfrm>
        </p:spPr>
        <p:txBody>
          <a:bodyPr/>
          <a:lstStyle/>
          <a:p>
            <a:fld id="{7B33C433-C0A2-42D8-BB54-7E4ABB88B47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15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2417A0-A763-EADC-3423-F46E96EE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121285"/>
            <a:ext cx="7182395" cy="706029"/>
          </a:xfrm>
        </p:spPr>
        <p:txBody>
          <a:bodyPr>
            <a:normAutofit/>
          </a:bodyPr>
          <a:lstStyle/>
          <a:p>
            <a:endParaRPr lang="ko-K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5BD5EA-0A74-3308-EEED-D3EE89846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07" y="1102813"/>
            <a:ext cx="11728269" cy="5498283"/>
          </a:xfrm>
        </p:spPr>
        <p:txBody>
          <a:bodyPr/>
          <a:lstStyle/>
          <a:p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45AEA9B-C0E0-5F40-7897-E3489E6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15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BFC0B8BB-443C-A3DD-9E19-74D1E7A1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433-C0A2-42D8-BB54-7E4ABB88B47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08D5B659-4C87-29D5-BEE6-FC8EEF3A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08" y="1809135"/>
            <a:ext cx="7182394" cy="4791961"/>
          </a:xfrm>
        </p:spPr>
        <p:txBody>
          <a:bodyPr/>
          <a:lstStyle/>
          <a:p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A829913-1764-3DA3-16B5-79EF98CC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917701"/>
            <a:ext cx="7182395" cy="706029"/>
          </a:xfrm>
        </p:spPr>
        <p:txBody>
          <a:bodyPr>
            <a:normAutofit/>
          </a:bodyPr>
          <a:lstStyle/>
          <a:p>
            <a:endParaRPr lang="ko-K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3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FFDFDF0-4E8B-814D-5F9B-38EDA377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4304"/>
            <a:ext cx="2743200" cy="365125"/>
          </a:xfrm>
        </p:spPr>
        <p:txBody>
          <a:bodyPr/>
          <a:lstStyle/>
          <a:p>
            <a:fld id="{7B33C433-C0A2-42D8-BB54-7E4ABB88B47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2" name="슬라이드 번호 개체 틀 9">
            <a:extLst>
              <a:ext uri="{FF2B5EF4-FFF2-40B4-BE49-F238E27FC236}">
                <a16:creationId xmlns:a16="http://schemas.microsoft.com/office/drawing/2014/main" id="{C367CCB9-2E72-710E-8E8C-7B1218E40705}"/>
              </a:ext>
            </a:extLst>
          </p:cNvPr>
          <p:cNvSpPr txBox="1">
            <a:spLocks/>
          </p:cNvSpPr>
          <p:nvPr/>
        </p:nvSpPr>
        <p:spPr>
          <a:xfrm>
            <a:off x="9448800" y="64915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33C433-C0A2-42D8-BB54-7E4ABB88B473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6050478-B256-1B25-5005-A8FF8599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" y="917701"/>
            <a:ext cx="8215812" cy="706029"/>
          </a:xfrm>
        </p:spPr>
        <p:txBody>
          <a:bodyPr>
            <a:normAutofit/>
          </a:bodyPr>
          <a:lstStyle/>
          <a:p>
            <a:endParaRPr lang="ko-K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538BFBB7-67C1-40DE-9174-8273F6229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08" y="1809135"/>
            <a:ext cx="8215812" cy="4791961"/>
          </a:xfrm>
        </p:spPr>
        <p:txBody>
          <a:bodyPr/>
          <a:lstStyle/>
          <a:p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46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84</Words>
  <Application>Microsoft Office PowerPoint</Application>
  <PresentationFormat>와이드스크린</PresentationFormat>
  <Paragraphs>16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Calibri</vt:lpstr>
      <vt:lpstr>Office 테마</vt:lpstr>
      <vt:lpstr>PowerPoint 프레젠테이션</vt:lpstr>
      <vt:lpstr>Disclosure of Conflict of Interest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Song-I Kim</dc:creator>
  <cp:lastModifiedBy>KYOUNGEUN MOON</cp:lastModifiedBy>
  <cp:revision>19</cp:revision>
  <dcterms:created xsi:type="dcterms:W3CDTF">2023-09-15T06:22:49Z</dcterms:created>
  <dcterms:modified xsi:type="dcterms:W3CDTF">2023-10-02T15:38:23Z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Z_DOC_VERSION">
    <vt:lpwstr>1.0</vt:lpwstr>
  </property>
  <property fmtid="{D5CDD505-2E9C-101B-9397-08002B2CF9AE}" pid="3" name="OZ_DOC_UI_LASTSTATE">
    <vt:lpwstr>{}</vt:lpwstr>
  </property>
</Properties>
</file>